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6" r:id="rId18"/>
    <p:sldId id="287" r:id="rId19"/>
    <p:sldId id="28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3F3-92EF-4228-9D27-EEBF3542A49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CF1C-85A4-486B-B45B-904039D8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3F3-92EF-4228-9D27-EEBF3542A49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CF1C-85A4-486B-B45B-904039D8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3F3-92EF-4228-9D27-EEBF3542A49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CF1C-85A4-486B-B45B-904039D8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3F3-92EF-4228-9D27-EEBF3542A49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CF1C-85A4-486B-B45B-904039D8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3F3-92EF-4228-9D27-EEBF3542A49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CF1C-85A4-486B-B45B-904039D8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3F3-92EF-4228-9D27-EEBF3542A49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CF1C-85A4-486B-B45B-904039D8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3F3-92EF-4228-9D27-EEBF3542A49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CF1C-85A4-486B-B45B-904039D8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3F3-92EF-4228-9D27-EEBF3542A49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CF1C-85A4-486B-B45B-904039D8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3F3-92EF-4228-9D27-EEBF3542A49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CF1C-85A4-486B-B45B-904039D8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3F3-92EF-4228-9D27-EEBF3542A49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CF1C-85A4-486B-B45B-904039D8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3F3-92EF-4228-9D27-EEBF3542A49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CF1C-85A4-486B-B45B-904039D8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3C3F3-92EF-4228-9D27-EEBF3542A49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DCF1C-85A4-486B-B45B-904039D8F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27669"/>
          </a:xfrm>
        </p:spPr>
      </p:pic>
      <p:sp>
        <p:nvSpPr>
          <p:cNvPr id="5" name="Прямоугольник 4"/>
          <p:cNvSpPr/>
          <p:nvPr/>
        </p:nvSpPr>
        <p:spPr>
          <a:xfrm>
            <a:off x="2285984" y="571480"/>
            <a:ext cx="5072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«Театр и мы»</a:t>
            </a:r>
          </a:p>
          <a:p>
            <a:pPr algn="ctr"/>
            <a:endParaRPr lang="ru-RU" sz="5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285860"/>
            <a:ext cx="77153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 Театр – это волшебный мир. Он дает уроки красоты, морали и нравственности. А чем они богаче, тем успешнее идет развитие духовного мира детей…»</a:t>
            </a:r>
          </a:p>
          <a:p>
            <a:pPr algn="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(Б.М.Теплов)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5" name="Прямоугольник 4"/>
          <p:cNvSpPr/>
          <p:nvPr/>
        </p:nvSpPr>
        <p:spPr>
          <a:xfrm>
            <a:off x="571472" y="1500174"/>
            <a:ext cx="7929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Рассказ воспитателя «Что такое театр?»;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Рассматривание: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Открыток с разными видами театра: оперный, балетный, драматический, кукольный;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Театральных афиш, билетов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357166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Дети: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1285859"/>
            <a:ext cx="78581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Демонстрация различных типов кукольного театра (настольный, марионеток, теневой, магнитный, пальчиковый);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Исследовательское наблюдение детей «Самостоятельная театрализованная деятельность детей в детском саду»; 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Использование разных видов театрализованной деятельности для развития творческой личности;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428604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428604"/>
            <a:ext cx="7858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Знакомство с новыми видами кукольного театра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714356"/>
            <a:ext cx="78581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Беседа: «Театральный словарь» знакомство с театральными терминами (актер, суфлер, декорации, занавес, сцена, антракт и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гимнастика;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Игры со скороговорками;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Выполнение упражнений;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Игра «Угадай жест»;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Просмотр видео.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28572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DSC02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857232"/>
            <a:ext cx="6143668" cy="5429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21429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проекта: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1429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проекта: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0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8268536" cy="54330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1429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проекта: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02013.JPG"/>
          <p:cNvPicPr>
            <a:picLocks noChangeAspect="1"/>
          </p:cNvPicPr>
          <p:nvPr/>
        </p:nvPicPr>
        <p:blipFill>
          <a:blip r:embed="rId3" cstate="print"/>
          <a:srcRect l="3571" r="12499" b="26190"/>
          <a:stretch>
            <a:fillRect/>
          </a:stretch>
        </p:blipFill>
        <p:spPr>
          <a:xfrm rot="-480000">
            <a:off x="717601" y="1565328"/>
            <a:ext cx="3561389" cy="2349001"/>
          </a:xfrm>
          <a:prstGeom prst="rect">
            <a:avLst/>
          </a:prstGeom>
        </p:spPr>
      </p:pic>
      <p:pic>
        <p:nvPicPr>
          <p:cNvPr id="9" name="Рисунок 8" descr="DSC02016.JPG"/>
          <p:cNvPicPr>
            <a:picLocks noChangeAspect="1"/>
          </p:cNvPicPr>
          <p:nvPr/>
        </p:nvPicPr>
        <p:blipFill>
          <a:blip r:embed="rId4" cstate="print"/>
          <a:srcRect l="15625" r="14062" b="9375"/>
          <a:stretch>
            <a:fillRect/>
          </a:stretch>
        </p:blipFill>
        <p:spPr>
          <a:xfrm>
            <a:off x="5000628" y="1071546"/>
            <a:ext cx="3429024" cy="3314710"/>
          </a:xfrm>
          <a:prstGeom prst="rect">
            <a:avLst/>
          </a:prstGeom>
        </p:spPr>
      </p:pic>
      <p:pic>
        <p:nvPicPr>
          <p:cNvPr id="10" name="Рисунок 9" descr="DSC02019.JPG"/>
          <p:cNvPicPr>
            <a:picLocks noChangeAspect="1"/>
          </p:cNvPicPr>
          <p:nvPr/>
        </p:nvPicPr>
        <p:blipFill>
          <a:blip r:embed="rId5" cstate="print"/>
          <a:srcRect l="8332" r="8333"/>
          <a:stretch>
            <a:fillRect/>
          </a:stretch>
        </p:blipFill>
        <p:spPr>
          <a:xfrm rot="780000">
            <a:off x="928662" y="3714752"/>
            <a:ext cx="2857520" cy="25717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1429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проекта: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02022.JPG"/>
          <p:cNvPicPr>
            <a:picLocks noChangeAspect="1"/>
          </p:cNvPicPr>
          <p:nvPr/>
        </p:nvPicPr>
        <p:blipFill>
          <a:blip r:embed="rId3" cstate="print"/>
          <a:srcRect l="30224" b="20896"/>
          <a:stretch>
            <a:fillRect/>
          </a:stretch>
        </p:blipFill>
        <p:spPr>
          <a:xfrm>
            <a:off x="4143372" y="1071546"/>
            <a:ext cx="4452969" cy="3786190"/>
          </a:xfrm>
          <a:prstGeom prst="rect">
            <a:avLst/>
          </a:prstGeom>
        </p:spPr>
      </p:pic>
      <p:pic>
        <p:nvPicPr>
          <p:cNvPr id="9" name="Рисунок 8" descr="DSC02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000372"/>
            <a:ext cx="4786346" cy="35897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1429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проекта: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SC02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285860"/>
            <a:ext cx="7477144" cy="52328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1429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проекта: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1429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проекта: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1000108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среднесрочный (январь – апрель)</a:t>
            </a: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: дети подготовительной группы, воспитатели, муз. руководитель, родители,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5" name="Прямоугольник 4"/>
          <p:cNvSpPr/>
          <p:nvPr/>
        </p:nvSpPr>
        <p:spPr>
          <a:xfrm>
            <a:off x="1000100" y="1142984"/>
            <a:ext cx="75724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Недостаточное внимание родителей и детей к театру;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Несформированное умение детей в актерском мастерстве;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Поверхностные знания детей о разных видах театра в детском саду;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5852" y="357166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5" name="Прямоугольник 4"/>
          <p:cNvSpPr/>
          <p:nvPr/>
        </p:nvSpPr>
        <p:spPr>
          <a:xfrm>
            <a:off x="928662" y="1071546"/>
            <a:ext cx="7786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Создание оптимизированных условий для развития эмоционально – волевой, познавательной, двигательной сферы, речи, развитие позитивных качеств личности каждого ребенка.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285728"/>
            <a:ext cx="7643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5533"/>
            <a:ext cx="9144000" cy="6903533"/>
          </a:xfrm>
        </p:spPr>
      </p:pic>
      <p:sp>
        <p:nvSpPr>
          <p:cNvPr id="5" name="Прямоугольник 4"/>
          <p:cNvSpPr/>
          <p:nvPr/>
        </p:nvSpPr>
        <p:spPr>
          <a:xfrm>
            <a:off x="785786" y="1071546"/>
            <a:ext cx="77867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Пробудить интерес детей к театру;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Привить детям первичные навыки в области театрального искусства (использование мимики, жестов, голоса,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кукловождение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Развивать память, выразительную грамотную речь, словарный запас, формировать правильное звукопроизношение;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Воспитывать уверенность в себе, положительную самооценку, умение преодолевать комплексы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142852"/>
            <a:ext cx="778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1214422"/>
            <a:ext cx="80724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Заинтересовать родителей в изготовлении разных видов театра;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Расширять взаимодействие с родителями воспитанников, путем создания творческой мастерской;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Закреплять у детей  технику безопасности при работе с ножницами, клеем при изготовлении атрибутов к играм.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214290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5" name="Прямоугольник 4"/>
          <p:cNvSpPr/>
          <p:nvPr/>
        </p:nvSpPr>
        <p:spPr>
          <a:xfrm>
            <a:off x="571472" y="1142984"/>
            <a:ext cx="79296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Задействовать детей группы в проекте;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Познакомить детей с историей театра, его видами. Способами изготовления и обыгрывания;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Изготовление атрибутов для театрализованных игр;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 результате создания творческой группы из родителей и воспитателей повысится компетентность в вопросах воспитания.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1214422"/>
            <a:ext cx="81439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Блоки работы по проекту:</a:t>
            </a:r>
          </a:p>
          <a:p>
            <a:pPr algn="ctr"/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Взрослые - дети</a:t>
            </a:r>
          </a:p>
          <a:p>
            <a:pPr algn="ctr">
              <a:buFont typeface="Arial" pitchFamily="34" charset="0"/>
              <a:buChar char="•"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Развивающая среда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214290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Ход реализации проекта: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058326_scene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3533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714356"/>
            <a:ext cx="79296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Наглядная информация для родителей: папка «Играем в театр» с описанием истории театра, его видов;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Выставка – презентация разных видов театра «Поиграйте с нами!» (рассматривание театров, варианты их изготовления,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кукловождение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Пополнение в группу новых видов театра;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357166"/>
            <a:ext cx="771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Взрослые: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446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и мы</dc:title>
  <dc:creator>Admin</dc:creator>
  <cp:lastModifiedBy>Admin</cp:lastModifiedBy>
  <cp:revision>17</cp:revision>
  <dcterms:created xsi:type="dcterms:W3CDTF">2019-01-18T14:03:51Z</dcterms:created>
  <dcterms:modified xsi:type="dcterms:W3CDTF">2019-05-15T12:09:25Z</dcterms:modified>
</cp:coreProperties>
</file>